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EB1B-9FFC-4217-B1EA-F4104E75A13D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7CF-C6D6-4A96-8DAB-A691F46EE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EB1B-9FFC-4217-B1EA-F4104E75A13D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7CF-C6D6-4A96-8DAB-A691F46EE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EB1B-9FFC-4217-B1EA-F4104E75A13D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7CF-C6D6-4A96-8DAB-A691F46EE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EB1B-9FFC-4217-B1EA-F4104E75A13D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7CF-C6D6-4A96-8DAB-A691F46EE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EB1B-9FFC-4217-B1EA-F4104E75A13D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7CF-C6D6-4A96-8DAB-A691F46EE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EB1B-9FFC-4217-B1EA-F4104E75A13D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7CF-C6D6-4A96-8DAB-A691F46EE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EB1B-9FFC-4217-B1EA-F4104E75A13D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7CF-C6D6-4A96-8DAB-A691F46EE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EB1B-9FFC-4217-B1EA-F4104E75A13D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7CF-C6D6-4A96-8DAB-A691F46EE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EB1B-9FFC-4217-B1EA-F4104E75A13D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7CF-C6D6-4A96-8DAB-A691F46EE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EB1B-9FFC-4217-B1EA-F4104E75A13D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7CF-C6D6-4A96-8DAB-A691F46EE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EB1B-9FFC-4217-B1EA-F4104E75A13D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7CF-C6D6-4A96-8DAB-A691F46EE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AEB1B-9FFC-4217-B1EA-F4104E75A13D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07CF-C6D6-4A96-8DAB-A691F46EE4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Jacob Cody</a:t>
            </a:r>
            <a:br>
              <a:rPr lang="en-US" dirty="0" smtClean="0"/>
            </a:b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period </a:t>
            </a:r>
            <a:br>
              <a:rPr lang="en-US" dirty="0" smtClean="0"/>
            </a:br>
            <a:r>
              <a:rPr lang="en-US" dirty="0" smtClean="0"/>
              <a:t>1/3/13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 did on my break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went to a Christmas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 descr="http://t2.gstatic.com/images?q=tbn:ANd9GcTwm8f4KF0tagACnXy5Ztu0ymBZrAzTICVGkqPamIoGyOAU31VF:www.insidethemagic.net/wp-content/uploads/2012/12/very-mer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150" y="2057400"/>
            <a:ext cx="8827850" cy="3486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hade my Christmas with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http://t2.gstatic.com/images?q=tbn:ANd9GcQ1jDmzF29bieUJimigtP_gfnjIAbH7s-uJNVYS1-3WehPN1hd7gQ:gottashopit.com/blog/wp-content/uploads/2012/12/Christmas-tr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76400"/>
            <a:ext cx="6019800" cy="45090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went to my family’s New Year’s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6" name="Picture 2" descr="http://t0.gstatic.com/images?q=tbn:ANd9GcSMEMFKtlajBEmix2gl3xnjsqaXhLjVC4rmub5YA7ycGZnDeV91:g2.oswaldroad.net/files/2012/01/new-year-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828800"/>
            <a:ext cx="5867400" cy="4153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got a gas powered </a:t>
            </a:r>
            <a:r>
              <a:rPr lang="en-US" dirty="0" err="1" smtClean="0"/>
              <a:t>schoter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http://t3.gstatic.com/images?q=tbn:ANd9GcS2m6xQl9S3Oh1Y7fCWAduFg4FMoxyoZ6J5QSLRgOSkrCBKylJl6Q:www.scooterparts4less.com/scooter_type/zooma_gasc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524000"/>
            <a:ext cx="48768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got to spend a lot of time with my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434" name="Picture 2" descr="http://t2.gstatic.com/images?q=tbn:ANd9GcS_2Yiay83XJvI_G5OePfbh_Yv4Gp9r0VnxWdCG0csMnezoe6Uw:home.messiah.edu/~lb1307/images/fami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828800"/>
            <a:ext cx="5414008" cy="3867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Im</a:t>
            </a:r>
            <a:r>
              <a:rPr lang="en-US" dirty="0" smtClean="0"/>
              <a:t> glad to be back in school because I can hang out with my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http://t2.gstatic.com/images?q=tbn:ANd9GcRTCYZLg0-Es91Ek3WmYxw7ClNk34ovSHHOWa6o9vtGuAJo8du3:https://somedayandnever.files.wordpress.com/2012/03/friends.jpg%3Fw%3D6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905000"/>
            <a:ext cx="3505200" cy="40950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60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Jacob Cody 7th period  1/3/13 </vt:lpstr>
      <vt:lpstr>I went to a Christmas party</vt:lpstr>
      <vt:lpstr>I hade my Christmas with family</vt:lpstr>
      <vt:lpstr>I went to my family’s New Year’s party</vt:lpstr>
      <vt:lpstr>I got a gas powered schoter</vt:lpstr>
      <vt:lpstr>I got to spend a lot of time with my family</vt:lpstr>
      <vt:lpstr>Im glad to be back in school because I can hang out with my friends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Jacob Cody 7th period  1/3/13</dc:title>
  <dc:creator>Internal User</dc:creator>
  <cp:lastModifiedBy>Internal User</cp:lastModifiedBy>
  <cp:revision>2</cp:revision>
  <dcterms:created xsi:type="dcterms:W3CDTF">2013-01-03T19:58:58Z</dcterms:created>
  <dcterms:modified xsi:type="dcterms:W3CDTF">2013-01-03T20:18:44Z</dcterms:modified>
</cp:coreProperties>
</file>